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59A131B-E357-494E-9100-FD9C73FBE24A}">
  <a:tblStyle styleId="{C59A131B-E357-494E-9100-FD9C73FBE2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ts val="1800"/>
              <a:buChar char="●"/>
              <a:defRPr/>
            </a:lvl1pPr>
            <a:lvl2pPr lvl="1" rtl="0" algn="ctr">
              <a:spcBef>
                <a:spcPts val="0"/>
              </a:spcBef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3000"/>
              <a:buNone/>
              <a:defRPr/>
            </a:lvl1pPr>
            <a:lvl2pPr lvl="1" rtl="0">
              <a:spcBef>
                <a:spcPts val="0"/>
              </a:spcBef>
              <a:buSzPts val="3000"/>
              <a:buNone/>
              <a:defRPr/>
            </a:lvl2pPr>
            <a:lvl3pPr lvl="2" rtl="0">
              <a:spcBef>
                <a:spcPts val="0"/>
              </a:spcBef>
              <a:buSzPts val="3000"/>
              <a:buNone/>
              <a:defRPr/>
            </a:lvl3pPr>
            <a:lvl4pPr lvl="3" rtl="0">
              <a:spcBef>
                <a:spcPts val="0"/>
              </a:spcBef>
              <a:buSzPts val="3000"/>
              <a:buNone/>
              <a:defRPr/>
            </a:lvl4pPr>
            <a:lvl5pPr lvl="4" rtl="0">
              <a:spcBef>
                <a:spcPts val="0"/>
              </a:spcBef>
              <a:buSzPts val="3000"/>
              <a:buNone/>
              <a:defRPr/>
            </a:lvl5pPr>
            <a:lvl6pPr lvl="5" rtl="0">
              <a:spcBef>
                <a:spcPts val="0"/>
              </a:spcBef>
              <a:buSzPts val="3000"/>
              <a:buNone/>
              <a:defRPr/>
            </a:lvl6pPr>
            <a:lvl7pPr lvl="6" rtl="0">
              <a:spcBef>
                <a:spcPts val="0"/>
              </a:spcBef>
              <a:buSzPts val="3000"/>
              <a:buNone/>
              <a:defRPr/>
            </a:lvl7pPr>
            <a:lvl8pPr lvl="7" rtl="0">
              <a:spcBef>
                <a:spcPts val="0"/>
              </a:spcBef>
              <a:buSzPts val="3000"/>
              <a:buNone/>
              <a:defRPr/>
            </a:lvl8pPr>
            <a:lvl9pPr lvl="8" rtl="0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Presentations That Stick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guide by Chip Heath &amp; Dan Heath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Shape 15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translation barrier left Alberto feeling lonely and hurt Marco’s business.</a:t>
            </a:r>
          </a:p>
        </p:txBody>
      </p:sp>
      <p:grpSp>
        <p:nvGrpSpPr>
          <p:cNvPr id="152" name="Shape 15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Shape 1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Shape 15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Shape 15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Shape 167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</a:p>
        </p:txBody>
      </p:sp>
      <p:grpSp>
        <p:nvGrpSpPr>
          <p:cNvPr id="169" name="Shape 169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Shape 1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Shape 17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Shape 17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10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</a:p>
        </p:txBody>
      </p:sp>
      <p:grpSp>
        <p:nvGrpSpPr>
          <p:cNvPr id="179" name="Shape 17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Shape 181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Shape 18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</a:p>
        </p:txBody>
      </p:sp>
      <p:sp>
        <p:nvSpPr>
          <p:cNvPr id="190" name="Shape 190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2300"/>
              <a:t>It’s no surprise Marcos uses Google Translate in his shop regularly.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</a:p>
        </p:txBody>
      </p:sp>
      <p:grpSp>
        <p:nvGrpSpPr>
          <p:cNvPr id="197" name="Shape 19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Shape 19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Shape 20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Shape 20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Shape 21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Shape 21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</a:p>
          </p:txBody>
        </p:sp>
      </p:grpSp>
      <p:sp>
        <p:nvSpPr>
          <p:cNvPr id="212" name="Shape 21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Shape 21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</a:p>
        </p:txBody>
      </p:sp>
      <p:sp>
        <p:nvSpPr>
          <p:cNvPr id="220" name="Shape 220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</a:p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</a:p>
        </p:txBody>
      </p:sp>
      <p:graphicFrame>
        <p:nvGraphicFramePr>
          <p:cNvPr id="226" name="Shape 226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{C59A131B-E357-494E-9100-FD9C73FBE24A}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Shape 227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228" name="Shape 228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</a:p>
        </p:txBody>
      </p:sp>
      <p:sp>
        <p:nvSpPr>
          <p:cNvPr id="229" name="Shape 229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30" name="Shape 2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</a:p>
        </p:txBody>
      </p:sp>
      <p:sp>
        <p:nvSpPr>
          <p:cNvPr id="231" name="Shape 231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Translate conversations through your Android watch</a:t>
            </a:r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</a:p>
        </p:txBody>
      </p:sp>
      <p:sp>
        <p:nvSpPr>
          <p:cNvPr id="233" name="Shape 233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Translate text within an app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</a:p>
        </p:txBody>
      </p:sp>
      <p:sp>
        <p:nvSpPr>
          <p:cNvPr id="235" name="Shape 235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Translate written text from English or German to Arabic with the click of a camera</a:t>
            </a:r>
          </a:p>
        </p:txBody>
      </p:sp>
      <p:cxnSp>
        <p:nvCxnSpPr>
          <p:cNvPr id="236" name="Shape 236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237" name="Shape 237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cxnSp>
        <p:nvCxnSpPr>
          <p:cNvPr id="238" name="Shape 238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people are saying</a:t>
            </a:r>
          </a:p>
        </p:txBody>
      </p:sp>
      <p:sp>
        <p:nvSpPr>
          <p:cNvPr id="244" name="Shape 24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Translate has officially inspired me to learn French 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With this app, I’m confident to plan a trip to rural Vietnam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</a:p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Visual translation feels like magic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</a:p>
        </p:txBody>
      </p:sp>
      <p:sp>
        <p:nvSpPr>
          <p:cNvPr id="79" name="Shape 79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</a:p>
        </p:txBody>
      </p:sp>
      <p:pic>
        <p:nvPicPr>
          <p:cNvPr descr="Book titled, &quot;Made To Stick,&quot; standing on its side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hlinkClick r:id="rId4"/>
              </a:rPr>
              <a:t>community</a:t>
            </a:r>
            <a:r>
              <a:rPr lang="en"/>
              <a:t>.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Shape 25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Shape 26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Shape 26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</a:p>
        </p:txBody>
      </p:sp>
      <p:sp>
        <p:nvSpPr>
          <p:cNvPr id="268" name="Shape 268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</a:p>
        </p:txBody>
      </p:sp>
      <p:pic>
        <p:nvPicPr>
          <p:cNvPr descr="Book titled, &quot;Made To Stick,&quot; standing on its side"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Shape 8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</a:p>
        </p:txBody>
      </p: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Shape 9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Shape 9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Shape 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Shape 10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Shape 11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Shape 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Shape 11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Shape 1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Shape 1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</a:p>
        </p:txBody>
      </p:sp>
      <p:sp>
        <p:nvSpPr>
          <p:cNvPr id="124" name="Shape 12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</a:p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Shape 129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</a:p>
        </p:txBody>
      </p:sp>
      <p:grpSp>
        <p:nvGrpSpPr>
          <p:cNvPr id="131" name="Shape 131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Shape 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Shape 13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He recently opened a camera shop near the Louvre in Paris.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Shape 14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Shape 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Shape 143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Shape 14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</a:p>
            <a:p>
              <a:pPr lvl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</a:p>
          </p:txBody>
        </p:sp>
      </p:grpSp>
      <p:sp>
        <p:nvSpPr>
          <p:cNvPr id="145" name="Shape 14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